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76" r:id="rId3"/>
    <p:sldId id="287" r:id="rId4"/>
    <p:sldId id="288" r:id="rId5"/>
    <p:sldId id="289" r:id="rId6"/>
    <p:sldId id="290" r:id="rId7"/>
    <p:sldId id="292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78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00"/>
    <a:srgbClr val="006E00"/>
    <a:srgbClr val="003300"/>
    <a:srgbClr val="006600"/>
    <a:srgbClr val="DCDBC4"/>
    <a:srgbClr val="004200"/>
    <a:srgbClr val="548235"/>
    <a:srgbClr val="638C43"/>
    <a:srgbClr val="849F5F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80161" autoAdjust="0"/>
  </p:normalViewPr>
  <p:slideViewPr>
    <p:cSldViewPr>
      <p:cViewPr varScale="1">
        <p:scale>
          <a:sx n="123" d="100"/>
          <a:sy n="123" d="100"/>
        </p:scale>
        <p:origin x="1062" y="96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618E-D7DB-41F5-AB4F-50211B765AC7}" type="datetimeFigureOut">
              <a:rPr lang="zh-CN" altLang="en-US" smtClean="0"/>
              <a:t>2016/12/5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1BAB-2095-4463-90E6-0A6820173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leolztang@gmail.com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http://docs.spring.io/spring-boot/docs/1.4.0.BUILD-SNAPSHOT/reference/htmlsingle/#_working_with_spring_boot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945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http://docs.spring.io/spring-boot/docs/1.4.0.BUILD-SNAPSHOT/reference/htmlsingle/#using-boot-structuring-your-code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2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http://docs.spring.io/spring-boot/docs/1.4.0.BUILD-SNAPSHOT/reference/htmlsingle/#using-boot-structuring-your-code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653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3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7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1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作为服务定义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发现和数据交换格式，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Web 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协议传输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等数据格式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JAX-WS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web 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https://en.wikipedia.org/wiki/Representational_state_transfer</a:t>
            </a: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http://www.ruanyifeng.com/blog/2011/09/restful</a:t>
            </a: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http://www.ruanyifeng.com/blog/2014/05/restful_api.html</a:t>
            </a: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JAX-RS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https://jax-rs-spec.java.net/</a:t>
            </a:r>
          </a:p>
          <a:p>
            <a:pPr latinLnBrk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介绍：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https://en.wikipedia.org/wiki/Web_service</a:t>
            </a:r>
          </a:p>
          <a:p>
            <a:pPr latinLnBrk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web 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实现入门教程：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http://www.iteye.com/topic/1135747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https://en.wikipedia.org/wiki/Hypertext_Transfer_Protocol</a:t>
            </a: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http2: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https://en.wikipedia.org/wiki/HTTP/2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359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对服务器资源是否有 影响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Idempotent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：幂等，重复调用的结果是不是一样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18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6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需要注意的是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,Spring Web MVC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如果客户端通过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传递参数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或者其他格式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服务端则通过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RequestBody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获取参数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如果客户端通过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 post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服务端则用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RequestParam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接收参数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org.springframework.web.bind.annotation.RequestMethod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GET, HEAD, POST, PUT, PATCH, DELETE, OPTIONS, TRACE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8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支持的状态码：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org.springframework.http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HttpStatus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62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在服务端通过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HTTPResponse.sendRedirect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状态，客户端收到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状态的之后会再次向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Reponse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Header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发起请求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87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9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56263"/>
            <a:ext cx="1855118" cy="35369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8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019417"/>
            <a:ext cx="9279802" cy="412408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165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4255"/>
            <a:ext cx="1855118" cy="497706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4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39502"/>
            <a:ext cx="1781919" cy="36004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29" y="392267"/>
            <a:ext cx="1423070" cy="281682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8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6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2016/12/5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3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06994" y="-86716"/>
            <a:ext cx="8097454" cy="5332492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5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94561" y="1262263"/>
            <a:ext cx="5162295" cy="1609654"/>
            <a:chOff x="1094561" y="1262264"/>
            <a:chExt cx="4594553" cy="1000465"/>
          </a:xfrm>
        </p:grpSpPr>
        <p:sp>
          <p:nvSpPr>
            <p:cNvPr id="6" name="文本框 5"/>
            <p:cNvSpPr txBox="1"/>
            <p:nvPr/>
          </p:nvSpPr>
          <p:spPr>
            <a:xfrm>
              <a:off x="1094561" y="1262264"/>
              <a:ext cx="4594553" cy="4782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4400" b="1" spc="-150" dirty="0" smtClean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Spring Boot</a:t>
              </a:r>
              <a:r>
                <a:rPr lang="zh-CN" altLang="en-US" sz="4400" b="1" spc="-150" dirty="0" smtClean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开发基础</a:t>
              </a:r>
              <a:endParaRPr lang="zh-CN" altLang="en-US" sz="4400" b="1" spc="-150" dirty="0">
                <a:ln>
                  <a:solidFill>
                    <a:srgbClr val="70AD47">
                      <a:lumMod val="75000"/>
                      <a:alpha val="85000"/>
                    </a:srgbClr>
                  </a:solidFill>
                </a:ln>
                <a:solidFill>
                  <a:srgbClr val="005000"/>
                </a:solidFill>
                <a:latin typeface="+mj-lt"/>
                <a:ea typeface="Adobe 楷体 Std R" panose="02020400000000000000" pitchFamily="18" charset="-122"/>
              </a:endParaRPr>
            </a:p>
          </p:txBody>
        </p:sp>
        <p:sp>
          <p:nvSpPr>
            <p:cNvPr id="11" name="矩形 23"/>
            <p:cNvSpPr>
              <a:spLocks noChangeArrowheads="1"/>
            </p:cNvSpPr>
            <p:nvPr/>
          </p:nvSpPr>
          <p:spPr bwMode="auto">
            <a:xfrm flipH="1">
              <a:off x="1177389" y="1899268"/>
              <a:ext cx="3845319" cy="363461"/>
            </a:xfrm>
            <a:prstGeom prst="rect">
              <a:avLst/>
            </a:prstGeom>
            <a:noFill/>
            <a:effectLst/>
            <a:extLst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altLang="zh-CN" sz="3200" dirty="0" smtClean="0">
                  <a:solidFill>
                    <a:srgbClr val="005000"/>
                  </a:solidFill>
                  <a:ea typeface="Adobe 楷体 Std R" panose="02020400000000000000" pitchFamily="18" charset="-122"/>
                </a:rPr>
                <a:t>Restful Web Service</a:t>
              </a:r>
              <a:endParaRPr lang="zh-CN" altLang="en-US" sz="3200" dirty="0">
                <a:solidFill>
                  <a:srgbClr val="005000"/>
                </a:solidFill>
                <a:ea typeface="Adobe 楷体 Std R" panose="02020400000000000000" pitchFamily="18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256856" y="3683104"/>
            <a:ext cx="2132647" cy="3042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200" dirty="0">
                <a:solidFill>
                  <a:srgbClr val="005000"/>
                </a:solidFill>
                <a:ea typeface="Adobe 楷体 Std R" panose="02020400000000000000" pitchFamily="18" charset="-122"/>
              </a:rPr>
              <a:t>华</a:t>
            </a:r>
            <a:r>
              <a:rPr lang="zh-CN" altLang="en-US" sz="1200" dirty="0" smtClean="0">
                <a:solidFill>
                  <a:srgbClr val="005000"/>
                </a:solidFill>
                <a:ea typeface="Adobe 楷体 Std R" panose="02020400000000000000" pitchFamily="18" charset="-122"/>
              </a:rPr>
              <a:t>微软件</a:t>
            </a:r>
            <a:endParaRPr lang="zh-CN" altLang="en-US" sz="1200" dirty="0">
              <a:solidFill>
                <a:srgbClr val="005000"/>
              </a:solidFill>
              <a:ea typeface="Adobe 楷体 Std R" panose="02020400000000000000" pitchFamily="18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796136" y="3712248"/>
            <a:ext cx="0" cy="1569410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– 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依赖</a:t>
              </a:r>
              <a:endParaRPr lang="en-US" altLang="zh-CN" sz="2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07715" y="1059582"/>
            <a:ext cx="7007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提供了一系列的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Starter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（依赖描述的集合），以支持其他项目的集成，例如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等项目。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spring-boot-starter-web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就是支持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MVC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Starter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spring-boot-starter-web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依赖包：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spring-boot-starter – 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版本依赖管理</a:t>
            </a:r>
            <a:endParaRPr lang="en-US" altLang="zh-CN" sz="12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spring-boot-starter-tomcat </a:t>
            </a:r>
            <a:r>
              <a:rPr lang="en-US" altLang="zh-CN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en-US" sz="12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hibernate-validator </a:t>
            </a:r>
            <a:r>
              <a:rPr lang="en-US" altLang="zh-CN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输入校验</a:t>
            </a:r>
            <a:endParaRPr lang="en-US" sz="12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jackson-databind</a:t>
            </a:r>
            <a:r>
              <a:rPr 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JSON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  <a:endParaRPr lang="en-US" sz="12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spring-web </a:t>
            </a:r>
            <a:r>
              <a:rPr lang="en-US" altLang="zh-CN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HTTP\</a:t>
            </a:r>
            <a:r>
              <a:rPr lang="en-US" altLang="zh-CN" sz="12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RESTful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12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</a:t>
            </a:r>
            <a:r>
              <a:rPr lang="en-US" sz="12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webmvc</a:t>
            </a:r>
            <a:r>
              <a:rPr 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Spring MVC</a:t>
            </a:r>
            <a:r>
              <a:rPr lang="zh-CN" altLang="en-US" sz="12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altLang="zh-CN" sz="12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7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4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– 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58" y="2139702"/>
            <a:ext cx="3514286" cy="289523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7715" y="1059582"/>
            <a:ext cx="7007772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并不要求项目层级结构。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以下是典型的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项目层级结构。</a:t>
            </a:r>
            <a:endParaRPr lang="en-US" altLang="zh-CN" sz="7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9380" y="311228"/>
            <a:ext cx="5769364" cy="449093"/>
            <a:chOff x="299380" y="311228"/>
            <a:chExt cx="5769364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5261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 Application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07715" y="1059582"/>
            <a:ext cx="7007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表示此类有被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@Bean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标记的方法，这些方法返回值会被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容器管理。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不强制使用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Configuration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入口类，但是建议使用此类提供配置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EnableAutoConfiguration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Spring Boot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特性，根据项目中添加的依赖自动配置项目。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建议此注解加载主配置类上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ComponentScan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自动扫描指定（或默认）的包，初始化并管理已经被声明为需要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管理的类，例如，被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@Component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@Service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@Controller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Repository,  @Configuration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等）标记的类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SpringBootApplication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个注解的简写</a:t>
            </a:r>
            <a:endParaRPr lang="en-US" altLang="zh-CN" sz="10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07854"/>
            <a:ext cx="4233460" cy="14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9380" y="311228"/>
            <a:ext cx="5769364" cy="449093"/>
            <a:chOff x="299380" y="311228"/>
            <a:chExt cx="5769364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5261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请求映射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07715" y="1059582"/>
            <a:ext cx="70077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@Controller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标记为一个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控制器类。这些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的注解并没有强制要求使用场景，只是建议使用于特定场景。例如这个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类可以被任意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Compoent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注解标记，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ReqeustMapping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都是可以正常使用的。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RequestMapping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请求与处理请求的类或方法的映射。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76" y="3026106"/>
            <a:ext cx="5109650" cy="18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99380" y="311228"/>
            <a:ext cx="5769364" cy="449093"/>
            <a:chOff x="299380" y="311228"/>
            <a:chExt cx="5769364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5261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 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请求参数和响应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07715" y="1059582"/>
            <a:ext cx="70077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RequestBody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从请求体中获取参数，以下图的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bodyValue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为例，请求体以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格式提交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{“para“:“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“}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。服务端收到请求之后，初始化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对象，并将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赋值给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熟悉（转换过程由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自动完成）。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PathVariable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从请求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中获取，例如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 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/customer/{id}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，通过此注解可以获取到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{id}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位符的值。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RequestParam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表单或者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参数。</a:t>
            </a:r>
            <a:endParaRPr lang="en-US" altLang="zh-CN" sz="10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en-US" altLang="zh-CN" sz="1000" spc="90" dirty="0" err="1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ResponseBody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sz="1000" spc="90" dirty="0" err="1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RequestMapping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返回结果作为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返回，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结果都是通过</a:t>
            </a:r>
            <a:r>
              <a:rPr lang="en-US" altLang="zh-CN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。否则，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默认会尝试解析返回结果为</a:t>
            </a:r>
            <a:r>
              <a:rPr lang="en-US" altLang="zh-CN" sz="1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10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37" y="3795886"/>
            <a:ext cx="4752528" cy="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3888" y="2139702"/>
            <a:ext cx="3024335" cy="762000"/>
            <a:chOff x="3563888" y="2139702"/>
            <a:chExt cx="3024335" cy="762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139702"/>
              <a:ext cx="762000" cy="76200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572000" y="2259092"/>
              <a:ext cx="2016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en-US" altLang="zh-CN" sz="2800" spc="110" dirty="0" smtClean="0">
                  <a:solidFill>
                    <a:srgbClr val="70AD47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2800" spc="11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2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93414" y="0"/>
            <a:ext cx="5115208" cy="5143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005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41255" y="2579152"/>
            <a:ext cx="3250506" cy="1297013"/>
            <a:chOff x="6075101" y="2593688"/>
            <a:chExt cx="3250506" cy="1297013"/>
          </a:xfrm>
        </p:grpSpPr>
        <p:sp>
          <p:nvSpPr>
            <p:cNvPr id="6" name="矩形 5"/>
            <p:cNvSpPr/>
            <p:nvPr/>
          </p:nvSpPr>
          <p:spPr>
            <a:xfrm>
              <a:off x="6075101" y="2593688"/>
              <a:ext cx="3250506" cy="1297013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100">
                <a:solidFill>
                  <a:srgbClr val="005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50880" y="2928030"/>
              <a:ext cx="149894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3000509000000000000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685800"/>
              <a:r>
                <a:rPr lang="en-US" altLang="zh-CN" sz="2000" b="0" spc="39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Agenda</a:t>
              </a:r>
              <a:endParaRPr lang="zh-CN" altLang="en-US" sz="2000" b="0" spc="39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07" y="1678534"/>
            <a:ext cx="762000" cy="762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115616" y="2347795"/>
            <a:ext cx="3365643" cy="338554"/>
            <a:chOff x="1710413" y="1890258"/>
            <a:chExt cx="3365643" cy="338554"/>
          </a:xfrm>
        </p:grpSpPr>
        <p:sp>
          <p:nvSpPr>
            <p:cNvPr id="62" name="文本框 61"/>
            <p:cNvSpPr txBox="1"/>
            <p:nvPr/>
          </p:nvSpPr>
          <p:spPr>
            <a:xfrm>
              <a:off x="2112811" y="1890258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 requests</a:t>
              </a: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413" y="1915861"/>
              <a:ext cx="285750" cy="28575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115616" y="1714681"/>
            <a:ext cx="3365643" cy="338554"/>
            <a:chOff x="1710413" y="1890258"/>
            <a:chExt cx="3365643" cy="338554"/>
          </a:xfrm>
        </p:grpSpPr>
        <p:sp>
          <p:nvSpPr>
            <p:cNvPr id="22" name="文本框 21"/>
            <p:cNvSpPr txBox="1"/>
            <p:nvPr/>
          </p:nvSpPr>
          <p:spPr>
            <a:xfrm>
              <a:off x="2112811" y="1890258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Web Service</a:t>
              </a: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413" y="1915861"/>
              <a:ext cx="285750" cy="28575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115616" y="2956857"/>
            <a:ext cx="3365643" cy="338554"/>
            <a:chOff x="1710413" y="1890258"/>
            <a:chExt cx="3365643" cy="338554"/>
          </a:xfrm>
        </p:grpSpPr>
        <p:sp>
          <p:nvSpPr>
            <p:cNvPr id="17" name="文本框 16"/>
            <p:cNvSpPr txBox="1"/>
            <p:nvPr/>
          </p:nvSpPr>
          <p:spPr>
            <a:xfrm>
              <a:off x="2112811" y="1890258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spc="9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</a:t>
              </a:r>
              <a:endPara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413" y="1915861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9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1059582"/>
            <a:ext cx="70077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理论来源于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 Thomas 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Fielding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发表于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年的论文。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JCP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的规范是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JAX-RS (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JSR 339)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</a:t>
            </a: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指的是一组架构约束条件和原则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。如果</a:t>
            </a: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一个架构符合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</a:t>
            </a: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的约束条件和原则，我们就称它为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架构。</a:t>
            </a:r>
            <a:endParaRPr lang="en-US" altLang="zh-CN" sz="16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支持此规范的实现有：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CFX, Apache Axis2, Sun Jersey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特点：无状态，使用</a:t>
            </a:r>
            <a:r>
              <a:rPr lang="en-US" altLang="zh-CN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6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作为数据交换协议，支持多种数据格式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3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1059582"/>
            <a:ext cx="70077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 – </a:t>
            </a:r>
            <a:r>
              <a:rPr lang="zh-CN" altLang="en-US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只能请求数据，不能对服务器有其他影响</a:t>
            </a:r>
            <a:endParaRPr lang="en-US" altLang="zh-CN" sz="1400" b="1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 – </a:t>
            </a:r>
            <a:r>
              <a:rPr lang="zh-CN" altLang="en-US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向服务器提交数据，请求创建新的资源实体</a:t>
            </a:r>
            <a:endParaRPr lang="en-US" altLang="zh-CN" sz="1400" b="1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PUT – </a:t>
            </a:r>
            <a:r>
              <a:rPr lang="zh-CN" altLang="en-US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向服务器提交数据，请求创建新的资源实体或更新已经存在的资源实体</a:t>
            </a:r>
            <a:endParaRPr lang="en-US" altLang="zh-CN" sz="1400" b="1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DELETE – </a:t>
            </a:r>
            <a:r>
              <a:rPr lang="zh-CN" altLang="en-US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请求删除资源</a:t>
            </a:r>
            <a:endParaRPr lang="en-US" altLang="zh-CN" sz="1400" b="1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PATCH – </a:t>
            </a:r>
            <a:r>
              <a:rPr lang="zh-CN" altLang="en-US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局部更新，相对于</a:t>
            </a:r>
            <a:r>
              <a:rPr lang="en-US" altLang="zh-CN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PUT</a:t>
            </a:r>
            <a:r>
              <a:rPr lang="zh-CN" altLang="en-US" sz="1400" b="1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的全部更新</a:t>
            </a:r>
            <a:endParaRPr lang="en-US" altLang="zh-CN" sz="1400" b="1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 – 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只获取文件的响应头部（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）信息，不包含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response body</a:t>
            </a: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TRACE -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用于远程诊断服务器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OPTIONS -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询问可以执行哪些方法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CONENCT -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用于代理进行传输，如使用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HTTP/1.1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请求方法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7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1059582"/>
            <a:ext cx="7007772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HTTP/1.1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方法的主要特性</a:t>
              </a:r>
              <a:endParaRPr lang="en-US" altLang="zh-CN" sz="2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203598"/>
            <a:ext cx="6257143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987574"/>
            <a:ext cx="7580709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GET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3" y="844230"/>
            <a:ext cx="4489455" cy="26641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99" y="3835117"/>
            <a:ext cx="2904762" cy="9809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844230"/>
            <a:ext cx="4367100" cy="26641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6709" y="3835117"/>
            <a:ext cx="2885714" cy="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987574"/>
            <a:ext cx="7580709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 POST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79512" y="928124"/>
            <a:ext cx="5743750" cy="1285043"/>
            <a:chOff x="179512" y="928124"/>
            <a:chExt cx="5743750" cy="1285043"/>
          </a:xfrm>
        </p:grpSpPr>
        <p:grpSp>
          <p:nvGrpSpPr>
            <p:cNvPr id="4" name="组合 3"/>
            <p:cNvGrpSpPr/>
            <p:nvPr/>
          </p:nvGrpSpPr>
          <p:grpSpPr>
            <a:xfrm>
              <a:off x="179512" y="928124"/>
              <a:ext cx="5743750" cy="1285043"/>
              <a:chOff x="179512" y="987574"/>
              <a:chExt cx="5743750" cy="128504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12" y="987574"/>
                <a:ext cx="4570921" cy="1285043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1357" y="1383629"/>
                <a:ext cx="2161905" cy="847619"/>
              </a:xfrm>
              <a:prstGeom prst="rect">
                <a:avLst/>
              </a:prstGeom>
            </p:spPr>
          </p:pic>
        </p:grpSp>
        <p:cxnSp>
          <p:nvCxnSpPr>
            <p:cNvPr id="15" name="直接箭头连接符 14"/>
            <p:cNvCxnSpPr/>
            <p:nvPr/>
          </p:nvCxnSpPr>
          <p:spPr>
            <a:xfrm flipH="1" flipV="1">
              <a:off x="899592" y="1445776"/>
              <a:ext cx="3942717" cy="1248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79512" y="2252798"/>
            <a:ext cx="6684827" cy="2805726"/>
            <a:chOff x="179512" y="2252798"/>
            <a:chExt cx="6684827" cy="280572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512" y="2252798"/>
              <a:ext cx="3815318" cy="280572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9740" y="2630000"/>
              <a:ext cx="3864599" cy="1039032"/>
            </a:xfrm>
            <a:prstGeom prst="rect">
              <a:avLst/>
            </a:prstGeom>
          </p:spPr>
        </p:pic>
        <p:cxnSp>
          <p:nvCxnSpPr>
            <p:cNvPr id="20" name="直接箭头连接符 19"/>
            <p:cNvCxnSpPr/>
            <p:nvPr/>
          </p:nvCxnSpPr>
          <p:spPr>
            <a:xfrm flipH="1" flipV="1">
              <a:off x="807716" y="2398011"/>
              <a:ext cx="2900188" cy="3568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10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987574"/>
            <a:ext cx="7580709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状态码</a:t>
              </a:r>
              <a:endParaRPr lang="en-US" altLang="zh-CN" sz="20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07715" y="1059582"/>
            <a:ext cx="70077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>
              <a:lnSpc>
                <a:spcPct val="200000"/>
              </a:lnSpc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Response 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Headers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包含了状态码、协议版本、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的长度等信息。其中状态码表示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服务器的响应状态。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HTTP/1.1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中定义了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类状态码， 状态码由三位数字组成，第一个数字定义了响应的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类别：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1XX 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提示信息 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表示请求已被成功接收，继续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2XX 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 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表示请求已被成功接收，理解，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</a:t>
            </a:r>
            <a:endParaRPr lang="zh-CN" altLang="en-US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3XX 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重定向 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要完成请求必须进行更进一步的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zh-CN" altLang="en-US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4XX  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客户端错误 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 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请求有语法错误或请求无法实现</a:t>
            </a:r>
            <a:endParaRPr lang="zh-CN" altLang="en-US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5XX 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服务器端错误 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  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未能实现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合法的请求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4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7715" y="987574"/>
            <a:ext cx="7580709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9380" y="311228"/>
            <a:ext cx="4632660" cy="449093"/>
            <a:chOff x="299380" y="311228"/>
            <a:chExt cx="4632660" cy="449093"/>
          </a:xfrm>
        </p:grpSpPr>
        <p:sp>
          <p:nvSpPr>
            <p:cNvPr id="10" name="文本框 9"/>
            <p:cNvSpPr txBox="1"/>
            <p:nvPr/>
          </p:nvSpPr>
          <p:spPr>
            <a:xfrm>
              <a:off x="807715" y="335720"/>
              <a:ext cx="412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状态码 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– 302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299380" y="311228"/>
              <a:ext cx="449093" cy="449093"/>
            </a:xfrm>
            <a:prstGeom prst="ellipse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51" y="392899"/>
              <a:ext cx="285750" cy="28575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81051" y="1215906"/>
            <a:ext cx="8575467" cy="3020725"/>
            <a:chOff x="381051" y="1215906"/>
            <a:chExt cx="8575467" cy="30207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51" y="1215906"/>
              <a:ext cx="5498398" cy="302072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4168" y="1935267"/>
              <a:ext cx="2872350" cy="1582002"/>
            </a:xfrm>
            <a:prstGeom prst="rect">
              <a:avLst/>
            </a:prstGeom>
          </p:spPr>
        </p:pic>
        <p:cxnSp>
          <p:nvCxnSpPr>
            <p:cNvPr id="5" name="直接箭头连接符 4"/>
            <p:cNvCxnSpPr/>
            <p:nvPr/>
          </p:nvCxnSpPr>
          <p:spPr>
            <a:xfrm flipV="1">
              <a:off x="2987824" y="2050202"/>
              <a:ext cx="3240360" cy="7375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55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1FC183-8A78-4662-AB43-956C428A684A}"/>
</file>

<file path=customXml/itemProps2.xml><?xml version="1.0" encoding="utf-8"?>
<ds:datastoreItem xmlns:ds="http://schemas.openxmlformats.org/officeDocument/2006/customXml" ds:itemID="{987AB84A-4778-46D0-BB3B-C1D1CFC6E46D}"/>
</file>

<file path=customXml/itemProps3.xml><?xml version="1.0" encoding="utf-8"?>
<ds:datastoreItem xmlns:ds="http://schemas.openxmlformats.org/officeDocument/2006/customXml" ds:itemID="{9D00DD9A-4EF3-44D8-AF99-54FAF075D1BD}"/>
</file>

<file path=docProps/app.xml><?xml version="1.0" encoding="utf-8"?>
<Properties xmlns="http://schemas.openxmlformats.org/officeDocument/2006/extended-properties" xmlns:vt="http://schemas.openxmlformats.org/officeDocument/2006/docPropsVTypes">
  <TotalTime>11929</TotalTime>
  <Words>1002</Words>
  <Application>Microsoft Office PowerPoint</Application>
  <PresentationFormat>全屏显示(16:9)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Adobe 楷体 Std R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草绿卡通PPT模板</dc:title>
  <dc:creator>百度软件管理</dc:creator>
  <cp:keywords>百度软件管理，为您精挑细选，悉心推荐。</cp:keywords>
  <cp:lastModifiedBy>唐丽钟</cp:lastModifiedBy>
  <cp:revision>371</cp:revision>
  <dcterms:created xsi:type="dcterms:W3CDTF">2014-07-24T08:00:37Z</dcterms:created>
  <dcterms:modified xsi:type="dcterms:W3CDTF">2016-12-05T10:24:43Z</dcterms:modified>
  <cp:category>PowerPoint 模板</cp:category>
</cp:coreProperties>
</file>